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6" r:id="rId12"/>
  </p:sldIdLst>
  <p:sldSz cx="12192000" cy="6858000"/>
  <p:notesSz cx="6888163" cy="100187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D1EF57-831E-1D1F-939D-C716CE6CC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7192CB3-6A85-6BA6-0D67-A389143E4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F8F1EF-8D99-B919-9104-B27DBAE93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81F-E6B1-4EC4-A55C-FBF430CAF11D}" type="datetimeFigureOut">
              <a:rPr lang="nl-BE" smtClean="0"/>
              <a:t>26/02/2024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9A6618-A028-D831-D43B-4AE0AE6F0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14371A-D0D2-DF2B-A5E1-F6DA327C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2F51-6DF3-4EDB-BA45-FF293802A4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21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FADA5-FAD4-9311-18C1-39917E6F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2BD6B23-35D6-29A5-8F58-823F5ECE9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EA1E9D-B6CF-BAE5-9D0D-9B2D8A632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81F-E6B1-4EC4-A55C-FBF430CAF11D}" type="datetimeFigureOut">
              <a:rPr lang="nl-BE" smtClean="0"/>
              <a:t>26/02/2024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CF920B-94F5-22D7-51E9-135529393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3B005C-EB72-2611-D750-16F9641E0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2F51-6DF3-4EDB-BA45-FF293802A4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957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92E9E4D-D699-1ACB-8EDB-5EE79C52C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7E9CA9C-91D9-7282-A346-15A2E7C41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52EA53-436F-F65A-1FE5-0358B5AEF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81F-E6B1-4EC4-A55C-FBF430CAF11D}" type="datetimeFigureOut">
              <a:rPr lang="nl-BE" smtClean="0"/>
              <a:t>26/02/2024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997F8C-0D09-E6F8-0037-7E834E6BA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08C9A1-5CCB-5889-CE63-B2D3290B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2F51-6DF3-4EDB-BA45-FF293802A4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917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90DE43-6EB1-52B4-4D19-F1B00DF38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D92466-90C2-9231-48FD-0DB5E86BB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233352-6F0C-09D3-794C-0DAAE893F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81F-E6B1-4EC4-A55C-FBF430CAF11D}" type="datetimeFigureOut">
              <a:rPr lang="nl-BE" smtClean="0"/>
              <a:t>26/02/2024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46CF8E-7B02-F8AF-DA29-93AD04DE8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9FE983-590B-B444-D86A-0FC3AB52E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2F51-6DF3-4EDB-BA45-FF293802A4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57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8A66A-2373-A8FB-BDE0-107C237E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BDF844-B545-BED2-9CB6-1D01F5ECA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1AAD18-8F26-B1BE-C4BB-F291A7AB2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81F-E6B1-4EC4-A55C-FBF430CAF11D}" type="datetimeFigureOut">
              <a:rPr lang="nl-BE" smtClean="0"/>
              <a:t>26/02/2024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2221A4-F659-6F61-A68F-F958F4DD0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05DEA4-F5DE-43DC-C8D4-3D29413AB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2F51-6DF3-4EDB-BA45-FF293802A4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031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6FBC16-3917-8B74-8F6A-1A0B793E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A4265F-CA6C-4CF3-F9BA-0FDB1807C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62000E-C8A5-6C82-7E47-9B9E97B29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85ECAD-FF1B-725E-0126-47DBF4B2B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81F-E6B1-4EC4-A55C-FBF430CAF11D}" type="datetimeFigureOut">
              <a:rPr lang="nl-BE" smtClean="0"/>
              <a:t>26/02/2024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3F707D6-77EE-B9DF-7803-6C22A2D1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23BEEC3-08FD-BD35-A96B-D4ADDA4D0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2F51-6DF3-4EDB-BA45-FF293802A4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22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6A63C1-7830-96AD-E613-C1FCB0119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78708E-4E9C-AC21-B3A9-E33A4DE2D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48291-DFD2-584A-689B-06319EA91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80986A3-9D6A-74C6-10A5-B1D838E7F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7F0BE97-647A-0A61-B9E4-CF26A035E4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001A948-A628-C003-73EA-FC0393D36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81F-E6B1-4EC4-A55C-FBF430CAF11D}" type="datetimeFigureOut">
              <a:rPr lang="nl-BE" smtClean="0"/>
              <a:t>26/02/2024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1266A1F-E089-A7AD-3827-27B3FCEB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1C7538E-56AE-2876-34F7-34D1C805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2F51-6DF3-4EDB-BA45-FF293802A4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106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8797A3-4E42-BDE4-5100-C07021EF5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D20938C-06CC-CE59-866C-1D7B6D14B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81F-E6B1-4EC4-A55C-FBF430CAF11D}" type="datetimeFigureOut">
              <a:rPr lang="nl-BE" smtClean="0"/>
              <a:t>26/02/2024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85BA0B-0E5C-59B6-46F2-99428983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4F4F7B4-CA58-56FD-59C5-B84EBD6D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2F51-6DF3-4EDB-BA45-FF293802A4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959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C1BC9AA-9044-1C8D-B4B1-9E2C33F71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81F-E6B1-4EC4-A55C-FBF430CAF11D}" type="datetimeFigureOut">
              <a:rPr lang="nl-BE" smtClean="0"/>
              <a:t>26/02/2024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3F2CFB2-48B8-28C7-2CA0-784C98FA1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731F0F-2631-B08F-9736-6451F8506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2F51-6DF3-4EDB-BA45-FF293802A4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179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590C68-8CFC-EAD4-66AB-D7C40FA4F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DBA79D-193F-102E-A31C-27BB05D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6F82F5A-86C5-3913-A2A6-191CF2107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6D8045-1156-B3AC-C0B9-5BE7408E0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81F-E6B1-4EC4-A55C-FBF430CAF11D}" type="datetimeFigureOut">
              <a:rPr lang="nl-BE" smtClean="0"/>
              <a:t>26/02/2024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401D3C-D33C-30AD-9BFA-FBBFCBCB9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FC33593-5775-263F-17EF-20B15BC0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2F51-6DF3-4EDB-BA45-FF293802A4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027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8E4D6-2E0E-D3B7-330B-B5AC44BD9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6C20FDB-B30F-97EC-9A19-474521BFA3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4AAC39-1A0D-BD39-F6F9-38DB25611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2A07A4A-72CA-C8EE-9855-9AC6B8CA2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81F-E6B1-4EC4-A55C-FBF430CAF11D}" type="datetimeFigureOut">
              <a:rPr lang="nl-BE" smtClean="0"/>
              <a:t>26/02/2024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A94F484-DE24-6B74-FB9F-EE59B6093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14AB5B-9372-3363-AB19-7176FECF8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2F51-6DF3-4EDB-BA45-FF293802A4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679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9E8886F-8CF3-EC2E-3E4E-8C30509C0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3AFBB6-3621-E264-B3AF-5315F0DC6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8727EA-76FB-AE5F-BC67-E774C286F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481F-E6B1-4EC4-A55C-FBF430CAF11D}" type="datetimeFigureOut">
              <a:rPr lang="nl-BE" smtClean="0"/>
              <a:t>26/02/2024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CC8E2F-49B3-C1DF-5BBB-381F88436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D36CF4-400F-F99D-BE7F-10D5C89DE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72F51-6DF3-4EDB-BA45-FF293802A4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071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A1526-41D2-3E46-896A-2B27B5015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201EFCA-C93D-BDF1-3806-22CA925921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1CE7CDB-99E4-5CD0-FDA4-8AF4A77C7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" t="29134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BDB0951-EDE5-E1D7-9835-ED64AA0A067C}"/>
              </a:ext>
            </a:extLst>
          </p:cNvPr>
          <p:cNvSpPr txBox="1"/>
          <p:nvPr/>
        </p:nvSpPr>
        <p:spPr>
          <a:xfrm>
            <a:off x="6096000" y="2949476"/>
            <a:ext cx="75584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200" b="1" dirty="0">
                <a:solidFill>
                  <a:schemeClr val="accent1"/>
                </a:solidFill>
              </a:rPr>
              <a:t>HANDLEIDING</a:t>
            </a:r>
            <a:br>
              <a:rPr lang="nl-BE" sz="7200" b="1" dirty="0">
                <a:solidFill>
                  <a:schemeClr val="accent1"/>
                </a:solidFill>
              </a:rPr>
            </a:br>
            <a:r>
              <a:rPr lang="nl-BE" sz="7200" b="1" dirty="0">
                <a:solidFill>
                  <a:schemeClr val="accent1"/>
                </a:solidFill>
              </a:rPr>
              <a:t>I-RENT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6199451-7F1A-7001-D1BE-5640F61CF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4" y="0"/>
            <a:ext cx="1895475" cy="241935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F1671375-4DAD-809A-F041-196AEED04B0A}"/>
              </a:ext>
            </a:extLst>
          </p:cNvPr>
          <p:cNvSpPr txBox="1"/>
          <p:nvPr/>
        </p:nvSpPr>
        <p:spPr>
          <a:xfrm>
            <a:off x="2443383" y="1347537"/>
            <a:ext cx="20854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chemeClr val="accent1"/>
                </a:solidFill>
              </a:rPr>
              <a:t>Hoe neem ik </a:t>
            </a:r>
            <a:r>
              <a:rPr lang="nl-BE" sz="2000" b="1">
                <a:solidFill>
                  <a:schemeClr val="accent1"/>
                </a:solidFill>
              </a:rPr>
              <a:t>een optie</a:t>
            </a:r>
            <a:endParaRPr lang="nl-BE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81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2676B-F644-993D-2B1A-C3743077A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0F283EB-43C5-5BF6-F0A0-FFBC24F12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28406" y="4384564"/>
            <a:ext cx="9986113" cy="45663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2F0C14-1453-7EB8-671B-46ABF808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63329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BE" b="1" dirty="0">
                <a:solidFill>
                  <a:schemeClr val="accent1"/>
                </a:solidFill>
              </a:rPr>
              <a:t>8.GA AKKOORD MET DE </a:t>
            </a:r>
            <a:br>
              <a:rPr lang="nl-BE" b="1" dirty="0">
                <a:solidFill>
                  <a:schemeClr val="accent1"/>
                </a:solidFill>
              </a:rPr>
            </a:br>
            <a:r>
              <a:rPr lang="nl-BE" b="1" dirty="0">
                <a:solidFill>
                  <a:schemeClr val="accent1"/>
                </a:solidFill>
              </a:rPr>
              <a:t>GEBRUIKSVOORWAARDEN EN KLIK OP BEVESTIGEN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9D11BDC-AC21-03BC-53D3-F333038AD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65683" y="5417885"/>
            <a:ext cx="9986187" cy="456775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12E9369-6BD6-A1C3-D4C1-380FEBCA0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4639162"/>
            <a:ext cx="1786210" cy="228014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6452933-6E1C-C1AA-3DDD-2D21CD327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557" y="-2607443"/>
            <a:ext cx="9986113" cy="45663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FB11716-DD8E-9AA4-2BA9-736645981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100" y="1884947"/>
            <a:ext cx="8965682" cy="4644233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A30A4C03-5C1B-7F43-E49B-6B8E85650CD2}"/>
              </a:ext>
            </a:extLst>
          </p:cNvPr>
          <p:cNvSpPr/>
          <p:nvPr/>
        </p:nvSpPr>
        <p:spPr>
          <a:xfrm flipV="1">
            <a:off x="3926599" y="5479373"/>
            <a:ext cx="1635095" cy="599723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62992159-D494-524C-AC9B-AC250C5ADB18}"/>
              </a:ext>
            </a:extLst>
          </p:cNvPr>
          <p:cNvSpPr/>
          <p:nvPr/>
        </p:nvSpPr>
        <p:spPr>
          <a:xfrm>
            <a:off x="9399738" y="5473863"/>
            <a:ext cx="1128044" cy="9144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6083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79E66-494E-8B95-832D-1A40207CC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5C00568-D9AD-8B34-940B-03C89FCE9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28406" y="4384564"/>
            <a:ext cx="9986113" cy="45663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EBD2F7-059B-D4B9-13F6-8D57B99F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633294"/>
            <a:ext cx="10515600" cy="1325563"/>
          </a:xfrm>
        </p:spPr>
        <p:txBody>
          <a:bodyPr>
            <a:normAutofit/>
          </a:bodyPr>
          <a:lstStyle/>
          <a:p>
            <a:r>
              <a:rPr lang="nl-BE" b="1" dirty="0">
                <a:solidFill>
                  <a:schemeClr val="accent1"/>
                </a:solidFill>
              </a:rPr>
              <a:t>9. Je krijgt een bevestiging </a:t>
            </a:r>
            <a:r>
              <a:rPr lang="nl-BE" b="1">
                <a:solidFill>
                  <a:schemeClr val="accent1"/>
                </a:solidFill>
              </a:rPr>
              <a:t>wanneer uw </a:t>
            </a:r>
            <a:r>
              <a:rPr lang="nl-BE" b="1" dirty="0">
                <a:solidFill>
                  <a:schemeClr val="accent1"/>
                </a:solidFill>
              </a:rPr>
              <a:t>reservatie aan onze kalender is toegevoegd.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C00D8AFE-7F63-9BD7-C69C-E614D87E3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65683" y="5417885"/>
            <a:ext cx="9986187" cy="456775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D1540D5-258A-7CC8-845B-9C17862A0C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00" r="51637" b="6543"/>
          <a:stretch/>
        </p:blipFill>
        <p:spPr bwMode="auto">
          <a:xfrm>
            <a:off x="1186509" y="1969806"/>
            <a:ext cx="8991532" cy="4888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9B3B938-87CA-34F9-B423-077B5A7A5F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6257" y="4656254"/>
            <a:ext cx="1786210" cy="228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6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4F369-54FB-22C0-611E-E0DF30938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chemeClr val="accent1"/>
                </a:solidFill>
              </a:rPr>
              <a:t>KORTE INLEIDING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E763F1-94EC-26B5-7BB0-6F639D60C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BE" sz="3200" dirty="0">
                <a:solidFill>
                  <a:schemeClr val="accent1"/>
                </a:solidFill>
              </a:rPr>
              <a:t>1. Klik op zaalhuur</a:t>
            </a:r>
          </a:p>
          <a:p>
            <a:pPr marL="0" indent="0">
              <a:buNone/>
            </a:pPr>
            <a:r>
              <a:rPr lang="nl-BE" sz="3200" dirty="0">
                <a:solidFill>
                  <a:schemeClr val="accent1"/>
                </a:solidFill>
              </a:rPr>
              <a:t>2. Ga naar kalender</a:t>
            </a:r>
          </a:p>
          <a:p>
            <a:pPr marL="0" indent="0">
              <a:buNone/>
            </a:pPr>
            <a:r>
              <a:rPr lang="nl-BE" sz="3200" dirty="0">
                <a:solidFill>
                  <a:schemeClr val="accent1"/>
                </a:solidFill>
              </a:rPr>
              <a:t>3. Kies de gewenste boekingsdatum</a:t>
            </a:r>
          </a:p>
          <a:p>
            <a:pPr marL="0" indent="0">
              <a:buNone/>
            </a:pPr>
            <a:r>
              <a:rPr lang="nl-BE" sz="3200" dirty="0">
                <a:solidFill>
                  <a:schemeClr val="accent1"/>
                </a:solidFill>
              </a:rPr>
              <a:t>4. Kies de locatie en klik op zoeken</a:t>
            </a:r>
          </a:p>
          <a:p>
            <a:pPr marL="0" indent="0">
              <a:buNone/>
            </a:pPr>
            <a:r>
              <a:rPr lang="nl-BE" sz="3200" dirty="0">
                <a:solidFill>
                  <a:schemeClr val="accent1"/>
                </a:solidFill>
              </a:rPr>
              <a:t>5. Kies de accommodatie en het start uur</a:t>
            </a:r>
          </a:p>
          <a:p>
            <a:pPr marL="0" indent="0">
              <a:buNone/>
            </a:pPr>
            <a:r>
              <a:rPr lang="nl-BE" sz="3200" dirty="0">
                <a:solidFill>
                  <a:schemeClr val="accent1"/>
                </a:solidFill>
              </a:rPr>
              <a:t>6. Kies uw activiteit</a:t>
            </a:r>
          </a:p>
          <a:p>
            <a:pPr marL="0" indent="0">
              <a:buNone/>
            </a:pPr>
            <a:r>
              <a:rPr lang="nl-BE" sz="3200" dirty="0">
                <a:solidFill>
                  <a:schemeClr val="accent1"/>
                </a:solidFill>
              </a:rPr>
              <a:t>7. Geef het eind uur</a:t>
            </a:r>
          </a:p>
          <a:p>
            <a:pPr marL="0" indent="0">
              <a:buNone/>
            </a:pPr>
            <a:r>
              <a:rPr lang="nl-BE" sz="3200" dirty="0">
                <a:solidFill>
                  <a:schemeClr val="accent1"/>
                </a:solidFill>
              </a:rPr>
              <a:t>8. Ga akkoord met de gebruiksvoorwaarden en klik op bevestigen</a:t>
            </a:r>
          </a:p>
        </p:txBody>
      </p:sp>
    </p:spTree>
    <p:extLst>
      <p:ext uri="{BB962C8B-B14F-4D97-AF65-F5344CB8AC3E}">
        <p14:creationId xmlns:p14="http://schemas.microsoft.com/office/powerpoint/2010/main" val="327301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1784D-3C6E-0118-954E-CABDAFC48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6FDC62B-B3FC-5311-9664-474FD34EE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28406" y="4384564"/>
            <a:ext cx="9986113" cy="45663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E9B0E5E-505D-B5FF-5762-B911D930E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633294"/>
            <a:ext cx="10515600" cy="1325563"/>
          </a:xfrm>
        </p:spPr>
        <p:txBody>
          <a:bodyPr>
            <a:normAutofit/>
          </a:bodyPr>
          <a:lstStyle/>
          <a:p>
            <a:r>
              <a:rPr lang="nl-BE" b="1" dirty="0">
                <a:solidFill>
                  <a:schemeClr val="accent1"/>
                </a:solidFill>
              </a:rPr>
              <a:t>    1.Klik op zaalhuur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7A88FAE1-2FAD-D0D4-E677-79AA7913D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65683" y="5417885"/>
            <a:ext cx="9986187" cy="456775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CEA44B3-F4E6-278E-88DE-3DAF77DDE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557" y="-2607443"/>
            <a:ext cx="9986113" cy="45663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31AF08B-8DA8-F628-7CD4-80B32F860E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91" r="51058" b="3847"/>
          <a:stretch/>
        </p:blipFill>
        <p:spPr bwMode="auto">
          <a:xfrm>
            <a:off x="517021" y="1619779"/>
            <a:ext cx="11401514" cy="4744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2E9E28A6-3766-6297-BB2D-19CE4D4C3370}"/>
              </a:ext>
            </a:extLst>
          </p:cNvPr>
          <p:cNvSpPr/>
          <p:nvPr/>
        </p:nvSpPr>
        <p:spPr>
          <a:xfrm>
            <a:off x="6736936" y="2027859"/>
            <a:ext cx="1914258" cy="939177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30F1B6E-F9EF-DD1B-615E-4AC296669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77812"/>
            <a:ext cx="1786210" cy="228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6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>
            <a:extLst>
              <a:ext uri="{FF2B5EF4-FFF2-40B4-BE49-F238E27FC236}">
                <a16:creationId xmlns:a16="http://schemas.microsoft.com/office/drawing/2014/main" id="{2D45CA51-770B-2B40-2879-CF0CE3FAD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7656"/>
            <a:ext cx="10159315" cy="456775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303FE5E-84ED-FE2D-7457-DF4D9C5A7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74785" y="5417885"/>
            <a:ext cx="9986113" cy="45663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C15B27B-156F-0379-14F8-2A28F14E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l-BE" b="1" dirty="0">
                <a:solidFill>
                  <a:schemeClr val="accent1"/>
                </a:solidFill>
              </a:rPr>
              <a:t>2.GA NAAR KALENDER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9D5F5E4B-7F74-5C81-B1FF-5D1C41908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421894" y="5370344"/>
            <a:ext cx="9986187" cy="456775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9261D84-9E06-87D9-19CC-2E7E2B7C2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223" y="4762859"/>
            <a:ext cx="1786210" cy="228014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F09EF7D-8AD1-5EA9-16A1-3FC7D0C06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894" y="-2740675"/>
            <a:ext cx="9986113" cy="4566300"/>
          </a:xfrm>
          <a:prstGeom prst="rect">
            <a:avLst/>
          </a:prstGeom>
        </p:spPr>
      </p:pic>
      <p:sp>
        <p:nvSpPr>
          <p:cNvPr id="26" name="Ovaal 25">
            <a:extLst>
              <a:ext uri="{FF2B5EF4-FFF2-40B4-BE49-F238E27FC236}">
                <a16:creationId xmlns:a16="http://schemas.microsoft.com/office/drawing/2014/main" id="{CC6B67E1-97F3-3276-2A72-9DF21C749765}"/>
              </a:ext>
            </a:extLst>
          </p:cNvPr>
          <p:cNvSpPr/>
          <p:nvPr/>
        </p:nvSpPr>
        <p:spPr>
          <a:xfrm>
            <a:off x="1414948" y="1872534"/>
            <a:ext cx="2021306" cy="1470143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34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C25E8-AA3E-D4F0-2A49-E485D78BE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177A61C-C2D8-471F-EB4F-893E5B7EC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92095" y="5444272"/>
            <a:ext cx="9986113" cy="45663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5F7E077-51E9-7A2E-5389-673DDCB87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l-BE" b="1" dirty="0">
                <a:solidFill>
                  <a:schemeClr val="accent1"/>
                </a:solidFill>
              </a:rPr>
              <a:t>3.KIES DE DATUM 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AD1D028-B8A8-C8FD-A7BC-EF094DCE7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05725" y="5634251"/>
            <a:ext cx="9986187" cy="456775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6C037F0-7013-C7AF-EAF0-39F7541B1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389" y="-3308564"/>
            <a:ext cx="9986113" cy="45663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C6ED9F3-AC79-4CE6-3C3D-3D448AAB5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452" y="1626073"/>
            <a:ext cx="9561096" cy="4759159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B5F549B8-1199-391C-5990-24E37250FAEB}"/>
              </a:ext>
            </a:extLst>
          </p:cNvPr>
          <p:cNvSpPr/>
          <p:nvPr/>
        </p:nvSpPr>
        <p:spPr>
          <a:xfrm>
            <a:off x="2165684" y="2979710"/>
            <a:ext cx="3096127" cy="545432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C05E1020-4535-8366-9F79-421842E14889}"/>
              </a:ext>
            </a:extLst>
          </p:cNvPr>
          <p:cNvSpPr/>
          <p:nvPr/>
        </p:nvSpPr>
        <p:spPr>
          <a:xfrm>
            <a:off x="6801853" y="2951635"/>
            <a:ext cx="3112168" cy="573507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6DC8063-6342-0642-E93C-162DD4D90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53" y="4738276"/>
            <a:ext cx="1786210" cy="228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54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31B69-F585-C330-52C9-B5F587E4E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D3DA942-B52E-BFA7-E9BF-EFB6A36B2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35830" y="5032376"/>
            <a:ext cx="9986113" cy="45663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A3CB53A-D8D8-47B3-AD19-F7A18B67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nl-BE" sz="3600" b="1" dirty="0">
                <a:solidFill>
                  <a:schemeClr val="accent1"/>
                </a:solidFill>
              </a:rPr>
              <a:t>4.KIES LOCATIE EN KLIK OP ZOEKEN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ACF8424-6B6D-7D1D-B507-B3BCB921A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81558" y="5030920"/>
            <a:ext cx="9986187" cy="456775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A92A686-A63E-67CD-9899-E6205341E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45" y="4577854"/>
            <a:ext cx="1786210" cy="228014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1166212-F28D-1D89-106D-515593CE8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956" y="-2740675"/>
            <a:ext cx="9986113" cy="45663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0D767E8-76F7-8B9A-963C-47AA95B23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572" y="1652657"/>
            <a:ext cx="9452855" cy="4705281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18B710EC-BEA4-E945-8BA3-F7C8FAE1C47C}"/>
              </a:ext>
            </a:extLst>
          </p:cNvPr>
          <p:cNvSpPr/>
          <p:nvPr/>
        </p:nvSpPr>
        <p:spPr>
          <a:xfrm>
            <a:off x="1881655" y="3336803"/>
            <a:ext cx="5029245" cy="150995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44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B374E-1C1B-D436-DB79-0AF754B16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7C395E2A-FEED-6437-639A-5324FC238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37228" y="5484655"/>
            <a:ext cx="9986113" cy="45663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176F68-C810-E06B-8FD0-BFCE1F875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73" y="59663"/>
            <a:ext cx="10515600" cy="1325563"/>
          </a:xfrm>
        </p:spPr>
        <p:txBody>
          <a:bodyPr/>
          <a:lstStyle/>
          <a:p>
            <a:r>
              <a:rPr lang="nl-BE" b="1" dirty="0">
                <a:solidFill>
                  <a:schemeClr val="accent1"/>
                </a:solidFill>
              </a:rPr>
              <a:t>5.KIES ACCOMMODATIE EN</a:t>
            </a:r>
            <a:br>
              <a:rPr lang="nl-BE" b="1" dirty="0">
                <a:solidFill>
                  <a:schemeClr val="accent1"/>
                </a:solidFill>
              </a:rPr>
            </a:br>
            <a:r>
              <a:rPr lang="nl-BE" b="1" dirty="0">
                <a:solidFill>
                  <a:schemeClr val="accent1"/>
                </a:solidFill>
              </a:rPr>
              <a:t>STARTUUR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7B1E10EE-52B9-0341-9B36-AE4CE7141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20664" y="5012945"/>
            <a:ext cx="9986187" cy="456775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BA0FAED-8802-68BF-DA2A-18B5EC8E9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800" y="-2283150"/>
            <a:ext cx="9986113" cy="45663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5047FB5-D7E8-A859-0E8C-CB0FF37BA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597" y="1385226"/>
            <a:ext cx="10296805" cy="520005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8A5DA14-F289-6763-1372-B01F8514F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92" y="4821789"/>
            <a:ext cx="1786210" cy="228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81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284C0-D1EA-4E31-F040-21073F816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2DD42DC-B0E7-1BC0-88E4-1AFDD4B45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28406" y="4384564"/>
            <a:ext cx="9986113" cy="45663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440FE5F-E6AD-F424-0FCC-2DAC64D4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l-BE" b="1" dirty="0">
                <a:solidFill>
                  <a:schemeClr val="accent1"/>
                </a:solidFill>
              </a:rPr>
              <a:t>6.KIES JE ACTIVITEIT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BCE7BB1-ED4C-214B-1ABC-95105D87E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65683" y="5417885"/>
            <a:ext cx="9986187" cy="456775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541E741-9483-E4FC-FD1C-45EFF401B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4639162"/>
            <a:ext cx="1786210" cy="228014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B4B3051-F07D-B4D3-E410-FBA119FF5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557" y="-2607443"/>
            <a:ext cx="9986113" cy="45663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2880587-D877-ADA6-D9BF-EADE28618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0251" y="1496160"/>
            <a:ext cx="8851497" cy="4415892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8749DA09-7C7C-0397-1BAA-36BD5CC439C4}"/>
              </a:ext>
            </a:extLst>
          </p:cNvPr>
          <p:cNvSpPr/>
          <p:nvPr/>
        </p:nvSpPr>
        <p:spPr>
          <a:xfrm>
            <a:off x="4074695" y="1687948"/>
            <a:ext cx="4154905" cy="944764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5383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0BF55-96F2-6677-B8E8-61BE07B6F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CD39EF2-DCEF-D6BF-2409-6A60907A8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28406" y="4384564"/>
            <a:ext cx="9986113" cy="45663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6EF6CC-5A36-D095-4F09-BC1EE1C6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l-BE" b="1" dirty="0">
                <a:solidFill>
                  <a:schemeClr val="accent1"/>
                </a:solidFill>
              </a:rPr>
              <a:t>7.GEEF EINDUUR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0003D322-2CFC-07BF-26C3-0F1F513C3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65683" y="5417885"/>
            <a:ext cx="9986187" cy="456775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94D4D12-0C0E-B06E-C742-4B9CFA03E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4639162"/>
            <a:ext cx="1786210" cy="228014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43BAD08-FD86-9B07-4531-CD35DC782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347" y="-2740675"/>
            <a:ext cx="9986113" cy="45663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0AE37A8-43F7-18DB-10A9-6A34A3AD2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920" y="1652144"/>
            <a:ext cx="8852159" cy="4419983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1F778C0C-F17C-83D0-DE47-35F802A0E708}"/>
              </a:ext>
            </a:extLst>
          </p:cNvPr>
          <p:cNvSpPr/>
          <p:nvPr/>
        </p:nvSpPr>
        <p:spPr>
          <a:xfrm>
            <a:off x="4090737" y="3633520"/>
            <a:ext cx="2679031" cy="630711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310064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133</Words>
  <Application>Microsoft Office PowerPoint</Application>
  <PresentationFormat>Breedbeeld</PresentationFormat>
  <Paragraphs>20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PowerPoint-presentatie</vt:lpstr>
      <vt:lpstr>KORTE INLEIDING</vt:lpstr>
      <vt:lpstr>    1.Klik op zaalhuur</vt:lpstr>
      <vt:lpstr>2.GA NAAR KALENDER</vt:lpstr>
      <vt:lpstr>3.KIES DE DATUM </vt:lpstr>
      <vt:lpstr>4.KIES LOCATIE EN KLIK OP ZOEKEN</vt:lpstr>
      <vt:lpstr>5.KIES ACCOMMODATIE EN STARTUUR</vt:lpstr>
      <vt:lpstr>6.KIES JE ACTIVITEIT</vt:lpstr>
      <vt:lpstr>7.GEEF EINDUUR</vt:lpstr>
      <vt:lpstr>8.GA AKKOORD MET DE  GEBRUIKSVOORWAARDEN EN KLIK OP BEVESTIGEN</vt:lpstr>
      <vt:lpstr>9. Je krijgt een bevestiging wanneer uw reservatie aan onze kalender is toegevoegd.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heyvaert bart</dc:creator>
  <cp:lastModifiedBy>heyvaert bart</cp:lastModifiedBy>
  <cp:revision>10</cp:revision>
  <cp:lastPrinted>2024-02-26T21:30:44Z</cp:lastPrinted>
  <dcterms:created xsi:type="dcterms:W3CDTF">2024-02-25T12:17:54Z</dcterms:created>
  <dcterms:modified xsi:type="dcterms:W3CDTF">2024-02-26T21:32:09Z</dcterms:modified>
</cp:coreProperties>
</file>